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9144000" cy="5143500" type="screen16x9"/>
  <p:notesSz cx="6858000" cy="9144000"/>
  <p:defaultTextStyle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4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136" y="80645"/>
            <a:ext cx="8229600" cy="54871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Master title style (only changes made to the parent slide will be reflected in the app)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252A03B-2D42-4DAE-8460-CF96145A8DF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15136" y="1005080"/>
            <a:ext cx="8229600" cy="3569013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Master text style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B14CF1-AB9B-4870-9E5C-AD8F31C7FF6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322" y="627419"/>
            <a:ext cx="8229600" cy="2397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Master text style</a:t>
            </a:r>
            <a:endParaRPr lang="en-GB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E39551A5-770E-3978-ED85-9963EA0819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7400" y="4811867"/>
            <a:ext cx="633937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ubtitle 1">
            <a:extLst>
              <a:ext uri="{FF2B5EF4-FFF2-40B4-BE49-F238E27FC236}">
                <a16:creationId xmlns:a16="http://schemas.microsoft.com/office/drawing/2014/main" id="{598A6424-24D4-9A7A-503B-1810D9718646}"/>
              </a:ext>
            </a:extLst>
          </p:cNvPr>
          <p:cNvSpPr txBox="1">
            <a:spLocks/>
          </p:cNvSpPr>
          <p:nvPr userDrawn="1"/>
        </p:nvSpPr>
        <p:spPr>
          <a:xfrm>
            <a:off x="44110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8D6880F-98FC-C70E-7434-35DAC835CC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10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7787252" cy="1234730"/>
          </a:xfrm>
        </p:spPr>
        <p:txBody>
          <a:bodyPr anchor="b">
            <a:normAutofit/>
          </a:bodyPr>
          <a:lstStyle>
            <a:lvl1pPr marL="0" indent="0">
              <a:buNone/>
              <a:defRPr sz="3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style (only changes made to the parent slide will be reflected in the app)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66162" y="3729038"/>
            <a:ext cx="2938463" cy="385762"/>
          </a:xfrm>
        </p:spPr>
        <p:txBody>
          <a:bodyPr>
            <a:normAutofit/>
          </a:bodyPr>
          <a:lstStyle>
            <a:lvl1pPr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slide subtitle style</a:t>
            </a:r>
          </a:p>
        </p:txBody>
      </p:sp>
      <p:sp>
        <p:nvSpPr>
          <p:cNvPr id="5" name="Subtitle 1">
            <a:extLst>
              <a:ext uri="{FF2B5EF4-FFF2-40B4-BE49-F238E27FC236}">
                <a16:creationId xmlns:a16="http://schemas.microsoft.com/office/drawing/2014/main" id="{B397FB30-D0E6-47F8-D354-616B0E20A00C}"/>
              </a:ext>
            </a:extLst>
          </p:cNvPr>
          <p:cNvSpPr txBox="1">
            <a:spLocks/>
          </p:cNvSpPr>
          <p:nvPr userDrawn="1"/>
        </p:nvSpPr>
        <p:spPr>
          <a:xfrm>
            <a:off x="3389891" y="4862023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FFFFFF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64C1F35-7934-3723-FBBD-74C99BCA9C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014" y="4791407"/>
            <a:ext cx="1381743" cy="33654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211403" y="3639393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Master text style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>
          <a:xfrm>
            <a:off x="204788" y="2334751"/>
            <a:ext cx="8229600" cy="857250"/>
          </a:xfrm>
        </p:spPr>
        <p:txBody>
          <a:bodyPr/>
          <a:lstStyle/>
          <a:p>
            <a:r>
              <a:rPr lang="en-US" dirty="0"/>
              <a:t>Master title style (only changes made to the parent slide will be reflected in the app)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158633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/>
              <a:t>Total Responses style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211403" y="4047840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Master text style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CDF05C82-1244-9CA3-984A-2EEF32F796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7400" y="4811867"/>
            <a:ext cx="630601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ubtitle 1">
            <a:extLst>
              <a:ext uri="{FF2B5EF4-FFF2-40B4-BE49-F238E27FC236}">
                <a16:creationId xmlns:a16="http://schemas.microsoft.com/office/drawing/2014/main" id="{95CE0200-F192-0824-3C26-E467CCA0AF48}"/>
              </a:ext>
            </a:extLst>
          </p:cNvPr>
          <p:cNvSpPr txBox="1">
            <a:spLocks/>
          </p:cNvSpPr>
          <p:nvPr userDrawn="1"/>
        </p:nvSpPr>
        <p:spPr>
          <a:xfrm>
            <a:off x="44110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EAE7EF1-F906-EB3F-7B2E-99EE2BAA37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10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8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136" y="80645"/>
            <a:ext cx="8229600" cy="581143"/>
          </a:xfrm>
        </p:spPr>
        <p:txBody>
          <a:bodyPr/>
          <a:lstStyle/>
          <a:p>
            <a:r>
              <a:rPr lang="en-US" dirty="0"/>
              <a:t>Master title style (only changes made to the parent slide will be reflected in the app)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2570" y="666350"/>
            <a:ext cx="5332506" cy="249144"/>
          </a:xfrm>
        </p:spPr>
        <p:txBody>
          <a:bodyPr/>
          <a:lstStyle/>
          <a:p>
            <a:pPr lvl="0"/>
            <a:r>
              <a:rPr lang="en-US" dirty="0"/>
              <a:t>Master text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9FE2B938-E785-E802-7A9A-5AD4FEF608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93976" y="4811867"/>
            <a:ext cx="6302798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ubtitle 1">
            <a:extLst>
              <a:ext uri="{FF2B5EF4-FFF2-40B4-BE49-F238E27FC236}">
                <a16:creationId xmlns:a16="http://schemas.microsoft.com/office/drawing/2014/main" id="{13756DC3-62A3-EAD0-0902-502D886CC750}"/>
              </a:ext>
            </a:extLst>
          </p:cNvPr>
          <p:cNvSpPr txBox="1">
            <a:spLocks/>
          </p:cNvSpPr>
          <p:nvPr userDrawn="1"/>
        </p:nvSpPr>
        <p:spPr>
          <a:xfrm>
            <a:off x="44110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1750C52-00F9-42B7-9AC0-F5417C88D4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10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240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36" y="270516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570" y="666350"/>
            <a:ext cx="5332506" cy="2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defRPr>
            </a:lvl1pPr>
          </a:lstStyle>
          <a:p>
            <a:fld id="{A88B48FB-E956-2048-9E74-C69E7CAA26C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7FE218-D8C1-4598-C115-912209DA1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8920" y="4811866"/>
            <a:ext cx="6380992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8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4" r:id="rId2"/>
    <p:sldLayoutId id="2147483671" r:id="rId3"/>
    <p:sldLayoutId id="2147483675" r:id="rId4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Näringslivets gröna omställning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den 15 december 2023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F4: Tycker du att lärprojektet som helhet uppfyllt dina förväntningar? Ange på en skala 1-5, där 1 motsvarar ”inte alls” och 5 ”ja, absolut”.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Svarade: 24   Hoppade över: 0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00" y="1526350"/>
            <a:ext cx="7543800" cy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F5: Upplever du att din kunskap och kompetens inom området näringslivets gröna omställning har ökat genom lärprojektet? Ange på en skala 1-5, där 1 motsvarar ”inte alls” och 5 ”ja, mycket”.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Svarade: 24   Hoppade över: 0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00" y="1000000"/>
            <a:ext cx="75438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F5: Upplever du att din kunskap och kompetens inom området näringslivets gröna omställning har ökat genom lärprojektet? Ange på en skala 1-5, där 1 motsvarar ”inte alls” och 5 ”ja, mycket”.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Svarade: 24   Hoppade över: 0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00" y="1526350"/>
            <a:ext cx="7543800" cy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F6: Hur bedömer du sammantaget de föreläsare/inspiratörer som deltagit? Ange på en skala 1-5, där motsvarar 1 ”generellt mycket dåliga” och 5 ”generellt mycket bra”.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Svarade: 24   Hoppade över: 0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00" y="1000000"/>
            <a:ext cx="75438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F6: Hur bedömer du sammantaget de föreläsare/inspiratörer som deltagit? Ange på en skala 1-5, där motsvarar 1 ”generellt mycket dåliga” och 5 ”generellt mycket bra”.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Svarade: 24   Hoppade över: 0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00" y="1526350"/>
            <a:ext cx="7543800" cy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F7: Upplever du att du och din organisation bidragit med kunskap och erfarenheter till innehållet?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Svarade: 23   Hoppade över: 1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00" y="1107250"/>
            <a:ext cx="7543800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F7: Upplever du att du och din organisation bidragit med kunskap och erfarenheter till innehållet?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Svarade: 23   Hoppade över: 1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00" y="2116900"/>
            <a:ext cx="7543800" cy="14097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F8: Tycker du att du som deltagare har haft möjlighet att påverka innehållet i lärprojektet? Ange på en skala 1-5, där 1 motsvarar ”inte alls” och 5 ”ja, mycket”.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Svarade: 24   Hoppade över: 0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00" y="1000000"/>
            <a:ext cx="75438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F8: Tycker du att du som deltagare har haft möjlighet att påverka innehållet i lärprojektet? Ange på en skala 1-5, där 1 motsvarar ”inte alls” och 5 ”ja, mycket”.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Svarade: 24   Hoppade över: 0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00" y="1526350"/>
            <a:ext cx="7543800" cy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F9: Inför workshop; hur fungerade information, inbjudan, program, egna förberedelser, teknik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Svarade: 24   Hoppade över: 0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00" y="1000000"/>
            <a:ext cx="75438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Skapad: den 1 december 2023</a:t>
            </a:r>
            <a:endParaRPr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24</a:t>
            </a:r>
            <a:endParaRPr dirty="0"/>
          </a:p>
        </p:txBody>
      </p:sp>
      <p:sp>
        <p:nvSpPr>
          <p:cNvPr id="4" name="Text Placa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/>
              <a:t>Totalt antal svar</a:t>
            </a:r>
            <a:endParaRPr dirty="0"/>
          </a:p>
        </p:txBody>
      </p:sp>
      <p:sp>
        <p:nvSpPr>
          <p:cNvPr id="5" name="Text Placa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/>
              <a:t>Fullständiga svar: 24</a:t>
            </a: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F9: Inför workshop; hur fungerade information, inbjudan, program, egna förberedelser, teknik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Svarade: 24   Hoppade över: 0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00" y="1526350"/>
            <a:ext cx="7543800" cy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F10: Under workshop; hur fungerade teknik, processledning, variation, interaktion, delaktighet, tidsanvändning för de olika momenten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Svarade: 24   Hoppade över: 0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00" y="1000000"/>
            <a:ext cx="75438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F10: Under workshop; hur fungerade teknik, processledning, variation, interaktion, delaktighet, tidsanvändning för de olika momenten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Svarade: 24   Hoppade över: 0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00" y="1526350"/>
            <a:ext cx="7543800" cy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F11: Efter workshop; hur fungerade reflektion, hemarbete, förankring i egen organisation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Svarade: 23   Hoppade över: 1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00" y="1000000"/>
            <a:ext cx="75438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F11: Efter workshop; hur fungerade reflektion, hemarbete, förankring i egen organisation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Svarade: 23   Hoppade över: 1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00" y="1526350"/>
            <a:ext cx="7543800" cy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F12: Hur tycker du att ledarna för lärprojektet fungerat? Ange på en skala 1-5, där 1 motsvarar ”mycket dåligt ” och 5 ”mycket bra”.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Svarade: 23   Hoppade över: 1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00" y="1000000"/>
            <a:ext cx="75438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F12: Hur tycker du att ledarna för lärprojektet fungerat? Ange på en skala 1-5, där 1 motsvarar ”mycket dåligt ” och 5 ”mycket bra”.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Svarade: 23   Hoppade över: 1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00" y="1526350"/>
            <a:ext cx="7543800" cy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F13: Hur upplevde du ledarnas engagemang i lärprojektet? Ange på en skala 1-5, där 1 motsvarar ”mycket dåligt ” och 5 ”mycket bra”.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Svarade: 23   Hoppade över: 1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00" y="1000000"/>
            <a:ext cx="75438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F13: Hur upplevde du ledarnas engagemang i lärprojektet? Ange på en skala 1-5, där 1 motsvarar ”mycket dåligt ” och 5 ”mycket bra”.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Svarade: 23   Hoppade över: 1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00" y="1526350"/>
            <a:ext cx="7543800" cy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F14: Har du skapat nya kontakter genom lärprojektet? Ange på en skala 1-5, där 1 motsvarar ”inga alls” och 5 ”ja, många”.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Svarade: 24   Hoppade över: 0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00" y="1000000"/>
            <a:ext cx="75438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F1: Vilka av workshoparna deltog du i?Flera alternativ är valbara.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Svarade: 24   Hoppade över: 0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00" y="1000000"/>
            <a:ext cx="75438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F14: Har du skapat nya kontakter genom lärprojektet? Ange på en skala 1-5, där 1 motsvarar ”inga alls” och 5 ”ja, många”.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Svarade: 24   Hoppade över: 0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00" y="1526350"/>
            <a:ext cx="7543800" cy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F15: Har du redan använt dig av dina nya kontakter i arbetet?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Svarade: 24   Hoppade över: 0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00" y="1107250"/>
            <a:ext cx="7543800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F15: Har du redan använt dig av dina nya kontakter i arbetet?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Svarade: 24   Hoppade över: 0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00" y="2116900"/>
            <a:ext cx="7543800" cy="14097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F16: Har lärprojektet bidragit till nya verktyg, metoder och/eller modeller som du bedömer att du kan använda i ditt arbete? Ange på en skala 1-5, där 1 motsvarar ”inte alls ” och 5 ”ja, absolut”.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Svarade: 24   Hoppade över: 0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00" y="1000000"/>
            <a:ext cx="75438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F16: Har lärprojektet bidragit till nya verktyg, metoder och/eller modeller som du bedömer att du kan använda i ditt arbete? Ange på en skala 1-5, där 1 motsvarar ”inte alls ” och 5 ”ja, absolut”.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Svarade: 24   Hoppade över: 0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00" y="1526350"/>
            <a:ext cx="7543800" cy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F17: Har du redan använt dig av de nya verktygen eller dokumentationen i ditt arbete?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Svarade: 24   Hoppade över: 0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00" y="1107250"/>
            <a:ext cx="7543800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F17: Har du redan använt dig av de nya verktygen eller dokumentationen i ditt arbete?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Svarade: 24   Hoppade över: 0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00" y="2116900"/>
            <a:ext cx="7543800" cy="14097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F18: Upplever du att lärprojektets sammantagna resultat är relevant och användbart? Ange på en skala 1-5, där 1 motsvarar ”inte alls” och 5 ”ja, absolut”.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Svarade: 24   Hoppade över: 0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00" y="1000000"/>
            <a:ext cx="75438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F18: Upplever du att lärprojektets sammantagna resultat är relevant och användbart? Ange på en skala 1-5, där 1 motsvarar ”inte alls” och 5 ”ja, absolut”.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Svarade: 24   Hoppade över: 0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00" y="1526350"/>
            <a:ext cx="7543800" cy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F19: Bedömer du att din organisation kommer att ha nytta av att du deltagit i lärprojektet? Ange på en skala 1-5, där 1 motsvarar ”inte alls” och 5 ”ja, absolut”.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Svarade: 24   Hoppade över: 0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00" y="1000000"/>
            <a:ext cx="75438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F1: Vilka av workshoparna deltog du i?Flera alternativ är valbara.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Svarade: 24   Hoppade över: 0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00" y="1000000"/>
            <a:ext cx="75438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F19: Bedömer du att din organisation kommer att ha nytta av att du deltagit i lärprojektet? Ange på en skala 1-5, där 1 motsvarar ”inte alls” och 5 ”ja, absolut”.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Svarade: 24   Hoppade över: 0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00" y="1526350"/>
            <a:ext cx="7543800" cy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F2: Hur bedömer du lärprojektet Näringslivets gröna omställning som helhet? Ange på en skala 1-5, där 1 motsvarar ”mycket dåligt” och 5 ”mycket bra”.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Svarade: 24   Hoppade över: 0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00" y="1000000"/>
            <a:ext cx="75438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F2: Hur bedömer du lärprojektet Näringslivets gröna omställning som helhet? Ange på en skala 1-5, där 1 motsvarar ”mycket dåligt” och 5 ”mycket bra”.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Svarade: 24   Hoppade över: 0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00" y="1526350"/>
            <a:ext cx="7543800" cy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F3: Vad har du uppskattat mest?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Svarade: 24   Hoppade över: 0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00" y="1000000"/>
            <a:ext cx="75438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F3: Vad har du uppskattat mest?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Svarade: 24   Hoppade över: 0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00" y="1329500"/>
            <a:ext cx="7543800" cy="29845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F4: Tycker du att lärprojektet som helhet uppfyllt dina förväntningar? Ange på en skala 1-5, där 1 motsvarar ”inte alls” och 5 ”ja, absolut”.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Svarade: 24   Hoppade över: 0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00" y="1000000"/>
            <a:ext cx="7543800" cy="3643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ata slides">
  <a:themeElements>
    <a:clrScheme name="Custom 93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00BF6F"/>
      </a:accent1>
      <a:accent2>
        <a:srgbClr val="507CB6"/>
      </a:accent2>
      <a:accent3>
        <a:srgbClr val="F9BE00"/>
      </a:accent3>
      <a:accent4>
        <a:srgbClr val="6BC8CD"/>
      </a:accent4>
      <a:accent5>
        <a:srgbClr val="EA854B"/>
      </a:accent5>
      <a:accent6>
        <a:srgbClr val="7D5E8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1291</Words>
  <Application>Microsoft Office PowerPoint</Application>
  <PresentationFormat>Bildspel på skärmen (16:9)</PresentationFormat>
  <Paragraphs>82</Paragraphs>
  <Slides>40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40</vt:i4>
      </vt:variant>
    </vt:vector>
  </HeadingPairs>
  <TitlesOfParts>
    <vt:vector size="43" baseType="lpstr">
      <vt:lpstr>Arial</vt:lpstr>
      <vt:lpstr>Helvetica Neue</vt:lpstr>
      <vt:lpstr>Data slides</vt:lpstr>
      <vt:lpstr>PowerPoint-presentation</vt:lpstr>
      <vt:lpstr>24</vt:lpstr>
      <vt:lpstr>F1: Vilka av workshoparna deltog du i?Flera alternativ är valbara.</vt:lpstr>
      <vt:lpstr>F1: Vilka av workshoparna deltog du i?Flera alternativ är valbara.</vt:lpstr>
      <vt:lpstr>F2: Hur bedömer du lärprojektet Näringslivets gröna omställning som helhet? Ange på en skala 1-5, där 1 motsvarar ”mycket dåligt” och 5 ”mycket bra”.</vt:lpstr>
      <vt:lpstr>F2: Hur bedömer du lärprojektet Näringslivets gröna omställning som helhet? Ange på en skala 1-5, där 1 motsvarar ”mycket dåligt” och 5 ”mycket bra”.</vt:lpstr>
      <vt:lpstr>F3: Vad har du uppskattat mest?</vt:lpstr>
      <vt:lpstr>F3: Vad har du uppskattat mest?</vt:lpstr>
      <vt:lpstr>F4: Tycker du att lärprojektet som helhet uppfyllt dina förväntningar? Ange på en skala 1-5, där 1 motsvarar ”inte alls” och 5 ”ja, absolut”.</vt:lpstr>
      <vt:lpstr>F4: Tycker du att lärprojektet som helhet uppfyllt dina förväntningar? Ange på en skala 1-5, där 1 motsvarar ”inte alls” och 5 ”ja, absolut”.</vt:lpstr>
      <vt:lpstr>F5: Upplever du att din kunskap och kompetens inom området näringslivets gröna omställning har ökat genom lärprojektet? Ange på en skala 1-5, där 1 motsvarar ”inte alls” och 5 ”ja, mycket”.</vt:lpstr>
      <vt:lpstr>F5: Upplever du att din kunskap och kompetens inom området näringslivets gröna omställning har ökat genom lärprojektet? Ange på en skala 1-5, där 1 motsvarar ”inte alls” och 5 ”ja, mycket”.</vt:lpstr>
      <vt:lpstr>F6: Hur bedömer du sammantaget de föreläsare/inspiratörer som deltagit? Ange på en skala 1-5, där motsvarar 1 ”generellt mycket dåliga” och 5 ”generellt mycket bra”.</vt:lpstr>
      <vt:lpstr>F6: Hur bedömer du sammantaget de föreläsare/inspiratörer som deltagit? Ange på en skala 1-5, där motsvarar 1 ”generellt mycket dåliga” och 5 ”generellt mycket bra”.</vt:lpstr>
      <vt:lpstr>F7: Upplever du att du och din organisation bidragit med kunskap och erfarenheter till innehållet?</vt:lpstr>
      <vt:lpstr>F7: Upplever du att du och din organisation bidragit med kunskap och erfarenheter till innehållet?</vt:lpstr>
      <vt:lpstr>F8: Tycker du att du som deltagare har haft möjlighet att påverka innehållet i lärprojektet? Ange på en skala 1-5, där 1 motsvarar ”inte alls” och 5 ”ja, mycket”.</vt:lpstr>
      <vt:lpstr>F8: Tycker du att du som deltagare har haft möjlighet att påverka innehållet i lärprojektet? Ange på en skala 1-5, där 1 motsvarar ”inte alls” och 5 ”ja, mycket”.</vt:lpstr>
      <vt:lpstr>F9: Inför workshop; hur fungerade information, inbjudan, program, egna förberedelser, teknik</vt:lpstr>
      <vt:lpstr>F9: Inför workshop; hur fungerade information, inbjudan, program, egna förberedelser, teknik</vt:lpstr>
      <vt:lpstr>F10: Under workshop; hur fungerade teknik, processledning, variation, interaktion, delaktighet, tidsanvändning för de olika momenten</vt:lpstr>
      <vt:lpstr>F10: Under workshop; hur fungerade teknik, processledning, variation, interaktion, delaktighet, tidsanvändning för de olika momenten</vt:lpstr>
      <vt:lpstr>F11: Efter workshop; hur fungerade reflektion, hemarbete, förankring i egen organisation</vt:lpstr>
      <vt:lpstr>F11: Efter workshop; hur fungerade reflektion, hemarbete, förankring i egen organisation</vt:lpstr>
      <vt:lpstr>F12: Hur tycker du att ledarna för lärprojektet fungerat? Ange på en skala 1-5, där 1 motsvarar ”mycket dåligt ” och 5 ”mycket bra”.</vt:lpstr>
      <vt:lpstr>F12: Hur tycker du att ledarna för lärprojektet fungerat? Ange på en skala 1-5, där 1 motsvarar ”mycket dåligt ” och 5 ”mycket bra”.</vt:lpstr>
      <vt:lpstr>F13: Hur upplevde du ledarnas engagemang i lärprojektet? Ange på en skala 1-5, där 1 motsvarar ”mycket dåligt ” och 5 ”mycket bra”.</vt:lpstr>
      <vt:lpstr>F13: Hur upplevde du ledarnas engagemang i lärprojektet? Ange på en skala 1-5, där 1 motsvarar ”mycket dåligt ” och 5 ”mycket bra”.</vt:lpstr>
      <vt:lpstr>F14: Har du skapat nya kontakter genom lärprojektet? Ange på en skala 1-5, där 1 motsvarar ”inga alls” och 5 ”ja, många”.</vt:lpstr>
      <vt:lpstr>F14: Har du skapat nya kontakter genom lärprojektet? Ange på en skala 1-5, där 1 motsvarar ”inga alls” och 5 ”ja, många”.</vt:lpstr>
      <vt:lpstr>F15: Har du redan använt dig av dina nya kontakter i arbetet?</vt:lpstr>
      <vt:lpstr>F15: Har du redan använt dig av dina nya kontakter i arbetet?</vt:lpstr>
      <vt:lpstr>F16: Har lärprojektet bidragit till nya verktyg, metoder och/eller modeller som du bedömer att du kan använda i ditt arbete? Ange på en skala 1-5, där 1 motsvarar ”inte alls ” och 5 ”ja, absolut”.</vt:lpstr>
      <vt:lpstr>F16: Har lärprojektet bidragit till nya verktyg, metoder och/eller modeller som du bedömer att du kan använda i ditt arbete? Ange på en skala 1-5, där 1 motsvarar ”inte alls ” och 5 ”ja, absolut”.</vt:lpstr>
      <vt:lpstr>F17: Har du redan använt dig av de nya verktygen eller dokumentationen i ditt arbete?</vt:lpstr>
      <vt:lpstr>F17: Har du redan använt dig av de nya verktygen eller dokumentationen i ditt arbete?</vt:lpstr>
      <vt:lpstr>F18: Upplever du att lärprojektets sammantagna resultat är relevant och användbart? Ange på en skala 1-5, där 1 motsvarar ”inte alls” och 5 ”ja, absolut”.</vt:lpstr>
      <vt:lpstr>F18: Upplever du att lärprojektets sammantagna resultat är relevant och användbart? Ange på en skala 1-5, där 1 motsvarar ”inte alls” och 5 ”ja, absolut”.</vt:lpstr>
      <vt:lpstr>F19: Bedömer du att din organisation kommer att ha nytta av att du deltagit i lärprojektet? Ange på en skala 1-5, där 1 motsvarar ”inte alls” och 5 ”ja, absolut”.</vt:lpstr>
      <vt:lpstr>F19: Bedömer du att din organisation kommer att ha nytta av att du deltagit i lärprojektet? Ange på en skala 1-5, där 1 motsvarar ”inte alls” och 5 ”ja, absolut”.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Moe Eva</dc:creator>
  <cp:lastModifiedBy>Moe Eva</cp:lastModifiedBy>
  <cp:revision>1</cp:revision>
  <dcterms:modified xsi:type="dcterms:W3CDTF">2024-03-11T09:52:26Z</dcterms:modified>
</cp:coreProperties>
</file>